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png" ContentType="image/png"/>
  <Override PartName="/ppt/media/image2.png" ContentType="image/pn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058400" cy="7772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BB2C14D-3B4C-431B-B749-2FB4D6CB7AB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9052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2920" y="4173120"/>
            <a:ext cx="9052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80C9224-FF1C-40F9-9397-98CA1A09154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2920" y="41731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41520" y="41731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18C7C15-A950-4EE5-A164-11E166161A8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63640" y="18187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24360" y="18187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2920" y="41731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63640" y="41731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24360" y="41731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6B23DA0-EE52-4B64-9DA0-8BA4ED77DCC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D0B8462-D24A-4573-AFF3-A948D163921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E801C7A-2BA0-4166-B491-9C63F280450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1EC501D-03A1-458E-9BBE-08963195C49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A30F9B8-C66A-4A99-8903-5D5EB6BECF9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5B94C41-1C6B-4347-81C6-E4380A24392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2920" y="309960"/>
            <a:ext cx="9052200" cy="601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6687490-4A02-40F9-BEF4-B097F916F96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02920" y="41731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7B17A80-CEAB-4F61-8A96-41A0BAC9163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71C6913-E53C-43B5-B6C5-E28E0A00F52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141520" y="41731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FE66B05-082D-4474-8166-507A3C329F8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02920" y="4173120"/>
            <a:ext cx="9052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246927B-2C76-4ACE-BD79-64D5C1FCE4C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9052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02920" y="4173120"/>
            <a:ext cx="9052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6DA6370-AEAB-40F5-81B5-BB65734F7C5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02920" y="41731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141520" y="41731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485BCBA-6531-4519-A9D1-520A90C37CA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563640" y="18187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624360" y="18187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02920" y="41731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563640" y="41731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624360" y="4173120"/>
            <a:ext cx="291456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9121438-D646-4D0A-9D38-4C9327588C5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A76EDE7-6096-40B0-8E5C-9AE40FF2DFB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D9D0DD5-5A6E-460B-80C1-967A50954D2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ECD1D7A-0910-4004-A348-AFC7242A114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2920" y="309960"/>
            <a:ext cx="9052200" cy="601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B205687-544C-47D3-B0F9-EF37CD53267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2920" y="41731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67FCFC0-D744-4DD8-80F0-0DEC4D43CBB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41520" y="41731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FCD5785-D708-446F-AA3C-5D7097ADB2F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2920" y="4173120"/>
            <a:ext cx="9052200" cy="21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73DA848-F033-47FA-978B-1D83F217DD8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1840" cy="129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9051840" cy="450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3331800" y="7203960"/>
            <a:ext cx="3393720" cy="412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7103880" y="7203960"/>
            <a:ext cx="2262240" cy="412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en-US" sz="1320" spc="-1" strike="noStrike">
                <a:solidFill>
                  <a:srgbClr val="787878"/>
                </a:solidFill>
                <a:latin typeface="Apto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F97E349-14FB-45F2-B264-6088C827CCAC}" type="slidenum">
              <a:rPr b="0" lang="en-US" sz="1320" spc="-1" strike="noStrike">
                <a:solidFill>
                  <a:srgbClr val="787878"/>
                </a:solidFill>
                <a:latin typeface="Aptos"/>
              </a:rPr>
              <a:t>&lt;number&gt;</a:t>
            </a:fld>
            <a:endParaRPr b="0" lang="en-US" sz="132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691560" y="7203960"/>
            <a:ext cx="2262240" cy="412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en-US" sz="1400" spc="-1" strike="noStrike">
                <a:latin typeface="Times New Roman"/>
              </a:defRPr>
            </a:lvl1pPr>
          </a:lstStyle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3331800" y="7203960"/>
            <a:ext cx="3393720" cy="412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7103880" y="7203960"/>
            <a:ext cx="2262240" cy="412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en-US" sz="1320" spc="-1" strike="noStrike">
                <a:solidFill>
                  <a:srgbClr val="787878"/>
                </a:solidFill>
                <a:latin typeface="Apto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82433C9-3E7D-4593-AFC5-FCBB31238A8C}" type="slidenum">
              <a:rPr b="0" lang="en-US" sz="1320" spc="-1" strike="noStrike">
                <a:solidFill>
                  <a:srgbClr val="787878"/>
                </a:solidFill>
                <a:latin typeface="Aptos"/>
              </a:rPr>
              <a:t>&lt;number&gt;</a:t>
            </a:fld>
            <a:endParaRPr b="0" lang="en-US" sz="132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691560" y="7203960"/>
            <a:ext cx="2262240" cy="412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en-US" sz="1400" spc="-1" strike="noStrike">
                <a:latin typeface="Times New Roman"/>
              </a:defRPr>
            </a:lvl1pPr>
          </a:lstStyle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1"/>
          <a:srcRect l="24684" t="27225" r="26161" b="24863"/>
          <a:stretch/>
        </p:blipFill>
        <p:spPr>
          <a:xfrm>
            <a:off x="1358640" y="1120320"/>
            <a:ext cx="6660720" cy="2644920"/>
          </a:xfrm>
          <a:prstGeom prst="rect">
            <a:avLst/>
          </a:prstGeom>
          <a:ln w="0">
            <a:noFill/>
          </a:ln>
        </p:spPr>
      </p:pic>
      <p:sp>
        <p:nvSpPr>
          <p:cNvPr id="83" name=""/>
          <p:cNvSpPr/>
          <p:nvPr/>
        </p:nvSpPr>
        <p:spPr>
          <a:xfrm>
            <a:off x="4294440" y="3036240"/>
            <a:ext cx="914400" cy="360"/>
          </a:xfrm>
          <a:prstGeom prst="line">
            <a:avLst/>
          </a:prstGeom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1677240" y="1436760"/>
            <a:ext cx="6260040" cy="2487240"/>
          </a:xfrm>
          <a:prstGeom prst="rect">
            <a:avLst/>
          </a:prstGeom>
          <a:ln w="0">
            <a:noFill/>
          </a:ln>
        </p:spPr>
      </p:pic>
      <p:sp>
        <p:nvSpPr>
          <p:cNvPr id="85" name=""/>
          <p:cNvSpPr/>
          <p:nvPr/>
        </p:nvSpPr>
        <p:spPr>
          <a:xfrm>
            <a:off x="4294440" y="3036240"/>
            <a:ext cx="914400" cy="360"/>
          </a:xfrm>
          <a:prstGeom prst="line">
            <a:avLst/>
          </a:prstGeom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</TotalTime>
  <Application>LibreOffice/7.3.7.2$Linux_X86_64 LibreOffice_project/30$Build-2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2024-08-06T17:38:21Z</dcterms:created>
  <dc:creator>STEVERS, WILLIAM W CIV USAF AFMC AFRL/RITGA</dc:creator>
  <dc:description/>
  <dc:language>en-US</dc:language>
  <cp:lastModifiedBy/>
  <cp:lastPrinted>2024-09-06T14:59:51Z</cp:lastPrinted>
  <dcterms:modified xsi:type="dcterms:W3CDTF">2024-09-06T15:32:58Z</dcterms:modified>
  <cp:revision>10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Custom</vt:lpwstr>
  </property>
  <property fmtid="{D5CDD505-2E9C-101B-9397-08002B2CF9AE}" pid="3" name="Slides">
    <vt:i4>3</vt:i4>
  </property>
</Properties>
</file>