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49" d="100"/>
          <a:sy n="49" d="100"/>
        </p:scale>
        <p:origin x="26" y="8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5F003-925C-41F6-B265-1AD6FF120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1144D-EBDA-47C7-AFD1-ABAC587D6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56846-9B52-4AAC-9A73-01712A4D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FA153-5E5A-45B5-96E7-2C8F3637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4014C-7E9C-4C80-BB7C-3B02FA284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9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406D4-B453-477D-9A27-3549082CB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8A234B-8441-42CA-9C4E-A917F3147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6FC2F-6BF8-4618-9C50-0FFA16757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9EB35-FEB9-4D67-95EE-66BF9CCB2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C5AA3-EFFD-4731-9F9B-45DB68EB0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7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703986-9C89-47B8-87B1-CDAE27B6F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2E998F-158C-4754-AAAE-7D83B970E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EA6FC-70D5-4461-AE94-92EC2BED0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382D9-059B-4721-B143-8DE09428C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99111-1791-45ED-8275-52D664D37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8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E8742-E1DC-4917-9223-38EFE6386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89FB8-2432-449A-99AC-5122D3455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106C5-2FE8-4DC7-833C-300D84D37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781BF9-600F-4DA3-AAEF-11EB21E31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8DBD3-6F15-4AC3-B5BD-9CAD80E0D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5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0064D-14C4-4116-82B6-2676958F3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805F5-2787-418B-B054-21A6009DE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56665-6C66-482A-8858-86D2F0E02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0456B-644D-4F9A-963F-E0440FB66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52B3C-0DAC-447A-A419-307FD516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06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C7EBE-6349-41EE-AC64-4238E7E7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1E5AA-EE1E-4CCE-A8E5-737CDD05AC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63CD5E-A873-4E21-B82E-A4CBF703D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B8A972-9C50-46C3-A7DA-725E01745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F51C33-1900-42CE-8143-C423653B6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FCFB3-63F6-4E19-B976-8EC2CBD70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612EC-8FC9-493E-803C-2D483FAC8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44DF9-857D-4CAB-90BF-4931F8A7EE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53A0B6-BA6F-446A-9AD1-1B36E1C0B2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29B7D-0DAB-4C31-A215-0DB15C948F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ED90DB-203D-44F9-A2E2-BC3E6104C1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FDA86C-8A38-46B8-A54E-B1CEB6AB7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F303DB-6D60-4498-A0A1-E18CA077D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EC78FE-7767-43EC-B80A-97499FD5E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7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F248-CF8C-44C6-BF55-ED09C4EEC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3C5428-81ED-40A8-97F7-DCDDA6685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717A32-702C-47A5-AA7F-7FF5254C5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4B595C-3BA5-4D3C-AD5D-268FBD061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16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79F7C4-A4FC-4D5B-AA87-D65935A0C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01B051-EFC1-4E79-9802-D4209443E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41D7E-01E8-46E5-827D-1624AA494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24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566EE-C7CD-48D5-9DED-38F350573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1F79-534C-4A99-A0AE-C9982112D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DE5ECF-FF99-4F2F-AA93-4E8537217D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94701B-F4A2-49D2-86BD-D1BB57A2F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DE6793-24AD-4638-8B2F-E78724447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9286A5-0CB8-456E-8AB7-D18384940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2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96F60-6C9B-4838-981A-B8D2D425D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ECC645-E28C-4C4C-9E9B-33765DAC92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455BC9-4082-4754-B52D-F69807260E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8B3E9E-9B86-40C7-98D1-E29DEBC4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8DA6C0-8AEA-44B5-96AE-05259FA79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9F6B8E-545C-4980-B2AB-463ED5AD5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8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F23096-7E9F-4EB3-A933-73781E8D0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88BDE-68D0-4938-B3A0-7AC7DA586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5D2D3-6463-42B1-A67E-B0C07EB23E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5617A-DAAE-485A-A7CD-D147B162B1E7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2D551-4ACD-49CD-9D87-C7061BFA16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C3970-1625-49DE-843E-C904FCCC6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5003-6F21-41AB-B27B-4C6102E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27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937AF-C946-4588-8A78-62ECD21CF1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Badgerloop</a:t>
            </a:r>
            <a:r>
              <a:rPr lang="en-US" dirty="0"/>
              <a:t> Schematic and PCB Review Notes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06E062-BD33-4678-BB99-A3745CE116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&lt;Project&gt;</a:t>
            </a:r>
          </a:p>
          <a:p>
            <a:r>
              <a:rPr lang="en-US" dirty="0"/>
              <a:t>&lt;RE&gt;</a:t>
            </a:r>
          </a:p>
          <a:p>
            <a:r>
              <a:rPr lang="en-US" dirty="0"/>
              <a:t>&lt;Reviewer 1 and 2&gt;</a:t>
            </a:r>
          </a:p>
        </p:txBody>
      </p:sp>
    </p:spTree>
    <p:extLst>
      <p:ext uri="{BB962C8B-B14F-4D97-AF65-F5344CB8AC3E}">
        <p14:creationId xmlns:p14="http://schemas.microsoft.com/office/powerpoint/2010/main" val="295299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B18AA-9E80-4BB4-B20D-1E8D20E4A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Symbol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F8456-FC4A-48BF-BABE-AC3C68ECA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90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3B124-DA38-4EF8-8926-51ECCBCD8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F1D95-6609-46BF-9FAF-658627562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51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7D1A6-1B17-4234-A7B9-B18023AD4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For Test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84621-9980-4A47-85EC-34BC14611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16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4CA97-4EF9-433D-838B-9E9CC47F4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79979-9241-410C-9425-F24EC5DAE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736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F6805-EF92-4D98-ADD4-0EAF1B157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BE2F9-A6E6-464D-9A7F-9E7B0BE2D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20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C6F26-5720-4860-8DFF-7BB85B2BF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and General PCB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B65EF-3014-40E3-9515-C0289C2507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25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F0E11-8270-4C05-AA61-B4ECADCB3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BOM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C93CD-8814-4BED-97AD-FAAF5D69B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00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Widescreen</PresentationFormat>
  <Paragraphs>11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Badgerloop Schematic and PCB Review Notes</vt:lpstr>
      <vt:lpstr>Schematic Symbol Feedback</vt:lpstr>
      <vt:lpstr>Schematic Feedback</vt:lpstr>
      <vt:lpstr>Design For Test Feedback</vt:lpstr>
      <vt:lpstr>Reliability Feedback</vt:lpstr>
      <vt:lpstr>Layout Feedback</vt:lpstr>
      <vt:lpstr>Routing and General PCB feedback</vt:lpstr>
      <vt:lpstr>BOM Feedback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Badgerloop Schematic and PCB Review Notes</dc:title>
  <dc:creator>Ryan Castle</dc:creator>
  <cp:lastModifiedBy>Ryan Castle</cp:lastModifiedBy>
  <cp:revision>1</cp:revision>
  <dcterms:created xsi:type="dcterms:W3CDTF">2018-10-15T05:01:26Z</dcterms:created>
  <dcterms:modified xsi:type="dcterms:W3CDTF">2018-10-15T05:01:57Z</dcterms:modified>
</cp:coreProperties>
</file>